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07" autoAdjust="0"/>
    <p:restoredTop sz="94660"/>
  </p:normalViewPr>
  <p:slideViewPr>
    <p:cSldViewPr>
      <p:cViewPr varScale="1">
        <p:scale>
          <a:sx n="69" d="100"/>
          <a:sy n="69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851F485-1817-4D2A-A78B-DBF522A326EA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938CE22-EEC2-4A1E-A80A-304BAC49C4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1F485-1817-4D2A-A78B-DBF522A326EA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8CE22-EEC2-4A1E-A80A-304BAC49C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851F485-1817-4D2A-A78B-DBF522A326EA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938CE22-EEC2-4A1E-A80A-304BAC49C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1F485-1817-4D2A-A78B-DBF522A326EA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8CE22-EEC2-4A1E-A80A-304BAC49C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51F485-1817-4D2A-A78B-DBF522A326EA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938CE22-EEC2-4A1E-A80A-304BAC49C4B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1F485-1817-4D2A-A78B-DBF522A326EA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8CE22-EEC2-4A1E-A80A-304BAC49C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1F485-1817-4D2A-A78B-DBF522A326EA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8CE22-EEC2-4A1E-A80A-304BAC49C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1F485-1817-4D2A-A78B-DBF522A326EA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8CE22-EEC2-4A1E-A80A-304BAC49C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51F485-1817-4D2A-A78B-DBF522A326EA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8CE22-EEC2-4A1E-A80A-304BAC49C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1F485-1817-4D2A-A78B-DBF522A326EA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8CE22-EEC2-4A1E-A80A-304BAC49C4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51F485-1817-4D2A-A78B-DBF522A326EA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38CE22-EEC2-4A1E-A80A-304BAC49C4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851F485-1817-4D2A-A78B-DBF522A326EA}" type="datetimeFigureOut">
              <a:rPr lang="en-US" smtClean="0"/>
              <a:t>4/7/2014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938CE22-EEC2-4A1E-A80A-304BAC49C4B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457200"/>
            <a:ext cx="7329268" cy="2868168"/>
          </a:xfrm>
        </p:spPr>
        <p:txBody>
          <a:bodyPr/>
          <a:lstStyle/>
          <a:p>
            <a:r>
              <a:rPr lang="en-US" dirty="0" smtClean="0"/>
              <a:t>Cellular respiration: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true/false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467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True or false?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The Sun is the source of all energy on Earth.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Energy cannot be changed from one form to another.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Plants convert energy from the Sun into chemical energy in glucose.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Cells can use energy directly from glucose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ATP is made up of an adenine, glucose and three phosphate molecules.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22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6"/>
            </a:pPr>
            <a:r>
              <a:rPr lang="en-US" dirty="0"/>
              <a:t>Energy is released from ATP when a phosphate bond is broken.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dirty="0"/>
              <a:t>ADP molecules can be recharged with energy from glucose.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dirty="0"/>
              <a:t>The lysosome breaks down molecules to release energy.</a:t>
            </a:r>
          </a:p>
          <a:p>
            <a:pPr marL="514350" lvl="0" indent="-514350">
              <a:buFont typeface="+mj-lt"/>
              <a:buAutoNum type="arabicPeriod" startAt="6"/>
            </a:pPr>
            <a:r>
              <a:rPr lang="en-US" dirty="0"/>
              <a:t>Mitochondria have their own DNA.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 Cellular respiration is a process separated into two phases.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01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11"/>
            </a:pPr>
            <a:r>
              <a:rPr lang="en-US" dirty="0"/>
              <a:t>Glycolysis is the first phase of cell respiration and occurs in the mitochondria.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en-US" dirty="0"/>
              <a:t>The Krebs cycle occurs in the matrix of the mitochondrion, and the Electron Transport chain occurs in the inner membrane.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en-US" dirty="0"/>
              <a:t>In glycolysis, glucose is split into one molecule of pyruvic acid.</a:t>
            </a:r>
          </a:p>
          <a:p>
            <a:pPr marL="514350" lvl="0" indent="-514350">
              <a:buFont typeface="+mj-lt"/>
              <a:buAutoNum type="arabicPeriod" startAt="11"/>
            </a:pPr>
            <a:r>
              <a:rPr lang="en-US" dirty="0"/>
              <a:t>Glycolysis requires 4 ATP to start the reaction.</a:t>
            </a:r>
          </a:p>
        </p:txBody>
      </p:sp>
    </p:spTree>
    <p:extLst>
      <p:ext uri="{BB962C8B-B14F-4D97-AF65-F5344CB8AC3E}">
        <p14:creationId xmlns:p14="http://schemas.microsoft.com/office/powerpoint/2010/main" val="67087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 startAt="15"/>
            </a:pPr>
            <a:r>
              <a:rPr lang="en-US" dirty="0"/>
              <a:t>Enzymes allow the process of cellular respiration to occur in a slow and controlled way.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en-US" dirty="0"/>
              <a:t>The chemical equation for cellular respiration is the following: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12</a:t>
            </a:r>
            <a:r>
              <a:rPr lang="en-US" dirty="0" smtClean="0"/>
              <a:t>O</a:t>
            </a:r>
            <a:r>
              <a:rPr lang="en-US" baseline="-25000" dirty="0" smtClean="0"/>
              <a:t>6</a:t>
            </a:r>
            <a:r>
              <a:rPr lang="en-US" dirty="0" smtClean="0"/>
              <a:t>    </a:t>
            </a:r>
            <a:r>
              <a:rPr lang="en-US" dirty="0"/>
              <a:t>+  </a:t>
            </a:r>
            <a:r>
              <a:rPr lang="en-US" dirty="0" smtClean="0"/>
              <a:t>6CO</a:t>
            </a:r>
            <a:r>
              <a:rPr lang="en-US" baseline="-25000" dirty="0" smtClean="0"/>
              <a:t>2  </a:t>
            </a:r>
            <a:r>
              <a:rPr lang="en-US" dirty="0" smtClean="0"/>
              <a:t>             6H</a:t>
            </a:r>
            <a:r>
              <a:rPr lang="en-US" baseline="-25000" dirty="0" smtClean="0"/>
              <a:t>2</a:t>
            </a:r>
            <a:r>
              <a:rPr lang="en-US" dirty="0" smtClean="0"/>
              <a:t>O   </a:t>
            </a:r>
            <a:r>
              <a:rPr lang="en-US" dirty="0"/>
              <a:t>+   6O</a:t>
            </a:r>
            <a:r>
              <a:rPr lang="en-US" baseline="-25000" dirty="0"/>
              <a:t>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886200"/>
            <a:ext cx="1169377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85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</TotalTime>
  <Words>201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Cellular respiration:   true/false</vt:lpstr>
      <vt:lpstr>True or false?</vt:lpstr>
      <vt:lpstr>PowerPoint Presentation</vt:lpstr>
      <vt:lpstr>PowerPoint Presentation</vt:lpstr>
      <vt:lpstr>PowerPoint Presentation</vt:lpstr>
    </vt:vector>
  </TitlesOfParts>
  <Company>Central Bucks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Cellular respiration:   true/false</dc:title>
  <dc:creator>BERK, HEATHER S</dc:creator>
  <cp:lastModifiedBy>BERK, HEATHER S</cp:lastModifiedBy>
  <cp:revision>2</cp:revision>
  <dcterms:created xsi:type="dcterms:W3CDTF">2014-04-07T13:22:59Z</dcterms:created>
  <dcterms:modified xsi:type="dcterms:W3CDTF">2014-04-07T13:33:58Z</dcterms:modified>
</cp:coreProperties>
</file>